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2D3"/>
    <a:srgbClr val="82D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74288-A03E-456E-A53B-1E37F5D79360}" v="6" dt="2021-06-28T22:55:10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20F42-F1B5-426A-8659-CE63B8C2A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F6DDF-B37E-454E-90D6-548ECA162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2873-B365-4EA8-BD24-55968A72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D644-575B-4A0E-A083-F1DBFE32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06D95-E105-4B69-840A-8ABDDF87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670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1BE5-B569-47B0-8D13-A27CA525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8975C-B78E-4700-9180-FC762E40B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1E6BE-2DEE-4E01-8E8D-01EEAA67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F0C6-2449-4C9C-8B51-984D24F9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0A049-5DA0-4AE1-8190-D1D9AC34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363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F4A13-D6D6-411A-BF61-299128A00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E30E7-8998-4FED-A16C-B2678BDD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9BE5A-C7A1-4805-AC6A-64AF39BF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FC188-2C23-4852-9805-601C6DC1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5F6F2-0C33-446D-9D68-C5EE7367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3755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6114-5057-4BD9-8226-E65291A0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76C0-0522-416B-8D3E-BAC26584B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C4E62-9220-470E-A88D-7374D119D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79794-7923-446A-B47C-140C5ED3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E8A14-0F44-432E-934D-2ADE9D89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3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5F92-5207-43B5-8B1B-881C1BBDE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5E373-8848-47A2-B631-605AFCA47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35B28-30EB-4054-AEF6-878974AA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41A47-F6A4-4961-9DEE-DFB8A672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2B5B4-0731-4B0A-BF73-65D183C4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959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6787-B24E-4223-8488-A9CF991D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B41B2-F36E-414D-B4F0-D0D083AB7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18BE-9004-4A3E-BAA0-5833B03A2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93676-7C2F-4610-B29D-447E8FA4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DA19A-9209-452D-8CA2-4AD80BB1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033E6-9849-4646-A6CF-AA723243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027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DDE-8BD6-41E0-9B85-E2853754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4EC63-C3BF-437D-9CB2-9B0BC6F56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6FA81-2956-4DD4-8EBB-0150F2657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9842F-C918-4BEC-AD52-13948CA9D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560D3-7CDC-4160-B48A-D0A44B713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78AD5-B2F2-43F2-BE89-DCC9D941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B6D545-FC81-405C-946A-0AC30414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5CCE21-EA9E-4903-9FA6-6F0786237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795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62CD-17D6-4FE6-9C7E-4D4D86991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12251-A9B8-487E-9B08-96E804F0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2AE49-32F9-4923-B8C9-AD37F462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681779-747E-4F58-AE28-7F42404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6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C2934-D1C5-48A6-B06D-FE905087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6B159-E91A-483B-BD7F-6DB98B22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C2279-ECD5-43EB-8FB5-465A4325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822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2C48-D81C-4342-B260-4B437EEB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FF0D-62EA-4C04-A9AD-FB42FA8E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8E229-9C31-4D86-9124-6B5886842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3FEE0-F294-4A7D-8DC9-29FD29FF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B0F91-95FF-4251-9534-19A8B366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B50DC1-A012-4D9E-966C-637FC9F1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926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9B03A-48C6-410D-9D2C-044C3DF81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A23469-2482-43CD-88CE-58A7DE1AE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5E2E7-E020-4474-9B19-9A1631EDB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23A5A-C717-4E30-85A4-F96A2192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0E39F-0D5F-432D-A096-262102B7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CCE3B-66B6-4F22-99E5-4931A491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507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F56BE-F2CC-453E-857A-72547FF0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22390-D074-4C6B-8286-AAC4D08C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EFAD9-FEC3-4519-BCCB-B963BD464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1F1F2-86C4-4D6A-9B1D-0658B585BCD6}" type="datetimeFigureOut">
              <a:rPr lang="en-NZ" smtClean="0"/>
              <a:t>29/06/2021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871CD-DE65-4E2C-A031-9988125EE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B2D45-095F-4679-8D35-2BF773A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4D4-8ED8-4C1B-8848-CD45020F5B7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86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30858A-A08F-402E-A131-4CE4903E4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75" t="26755" r="55994" b="66138"/>
          <a:stretch/>
        </p:blipFill>
        <p:spPr>
          <a:xfrm>
            <a:off x="4991473" y="1189104"/>
            <a:ext cx="2570807" cy="58807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1E98228-9AC1-4553-BA85-C37444A03DC5}"/>
              </a:ext>
            </a:extLst>
          </p:cNvPr>
          <p:cNvSpPr/>
          <p:nvPr/>
        </p:nvSpPr>
        <p:spPr>
          <a:xfrm>
            <a:off x="3379215" y="1189104"/>
            <a:ext cx="1394691" cy="634419"/>
          </a:xfrm>
          <a:prstGeom prst="roundRect">
            <a:avLst/>
          </a:prstGeom>
          <a:solidFill>
            <a:srgbClr val="82D1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bg1"/>
                </a:solidFill>
                <a:latin typeface="Akzidenz-Grotesk BQ Regular" panose="02000503030000020003" pitchFamily="50" charset="0"/>
              </a:rPr>
              <a:t>Standard Setting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27E672-654A-4BBD-B115-094362F7D968}"/>
              </a:ext>
            </a:extLst>
          </p:cNvPr>
          <p:cNvSpPr/>
          <p:nvPr/>
        </p:nvSpPr>
        <p:spPr>
          <a:xfrm>
            <a:off x="7768897" y="1210211"/>
            <a:ext cx="1394691" cy="634419"/>
          </a:xfrm>
          <a:prstGeom prst="roundRect">
            <a:avLst/>
          </a:prstGeom>
          <a:solidFill>
            <a:srgbClr val="82D1F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bg1"/>
                </a:solidFill>
                <a:latin typeface="Akzidenz-Grotesk BQ Regular" panose="02000503030000020003" pitchFamily="50" charset="0"/>
              </a:rPr>
              <a:t>Arranging Training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EF9ACB-DC54-4E7E-B6C1-8782D1C7F697}"/>
              </a:ext>
            </a:extLst>
          </p:cNvPr>
          <p:cNvSpPr/>
          <p:nvPr/>
        </p:nvSpPr>
        <p:spPr>
          <a:xfrm>
            <a:off x="1580441" y="1204627"/>
            <a:ext cx="1394690" cy="634412"/>
          </a:xfrm>
          <a:prstGeom prst="roundRect">
            <a:avLst/>
          </a:prstGeom>
          <a:solidFill>
            <a:srgbClr val="CFD2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  <a:latin typeface="Akzidenz-Grotesk BQ Regular" panose="02000503030000020003" pitchFamily="50" charset="0"/>
              </a:rPr>
              <a:t>WDC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F41DAD1-BD8C-43AB-B5F2-F5BAFE513B52}"/>
              </a:ext>
            </a:extLst>
          </p:cNvPr>
          <p:cNvSpPr/>
          <p:nvPr/>
        </p:nvSpPr>
        <p:spPr>
          <a:xfrm>
            <a:off x="9597190" y="1210211"/>
            <a:ext cx="1394691" cy="634408"/>
          </a:xfrm>
          <a:prstGeom prst="roundRect">
            <a:avLst/>
          </a:prstGeom>
          <a:solidFill>
            <a:srgbClr val="CFD2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chemeClr val="tx1"/>
                </a:solidFill>
                <a:latin typeface="Akzidenz-Grotesk BQ Regular" panose="02000503030000020003" pitchFamily="50" charset="0"/>
              </a:rPr>
              <a:t>Te </a:t>
            </a:r>
            <a:r>
              <a:rPr lang="en-NZ" dirty="0" err="1">
                <a:solidFill>
                  <a:schemeClr val="tx1"/>
                </a:solidFill>
                <a:latin typeface="Akzidenz-Grotesk BQ Regular" panose="02000503030000020003" pitchFamily="50" charset="0"/>
              </a:rPr>
              <a:t>P</a:t>
            </a:r>
            <a:r>
              <a:rPr lang="en-NZ" dirty="0" err="1">
                <a:solidFill>
                  <a:schemeClr val="tx1"/>
                </a:solidFill>
                <a:latin typeface="Akzidenz-Grotesk BQ Regular" panose="02000503030000020003" pitchFamily="50" charset="0"/>
                <a:cs typeface="Calibri" panose="020F0502020204030204" pitchFamily="34" charset="0"/>
              </a:rPr>
              <a:t>ū</a:t>
            </a:r>
            <a:r>
              <a:rPr lang="en-NZ" dirty="0" err="1">
                <a:solidFill>
                  <a:schemeClr val="tx1"/>
                </a:solidFill>
                <a:latin typeface="Akzidenz-Grotesk BQ Regular" panose="02000503030000020003" pitchFamily="50" charset="0"/>
              </a:rPr>
              <a:t>kenga</a:t>
            </a:r>
            <a:endParaRPr lang="en-NZ" dirty="0">
              <a:solidFill>
                <a:schemeClr val="tx1"/>
              </a:solidFill>
              <a:latin typeface="Akzidenz-Grotesk BQ Regular" panose="02000503030000020003" pitchFamily="50" charset="0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6837DE3-7FA7-46FC-A9F7-58CBEC4D37C0}"/>
              </a:ext>
            </a:extLst>
          </p:cNvPr>
          <p:cNvCxnSpPr>
            <a:cxnSpLocks/>
            <a:endCxn id="18" idx="3"/>
          </p:cNvCxnSpPr>
          <p:nvPr/>
        </p:nvCxnSpPr>
        <p:spPr>
          <a:xfrm rot="10800000">
            <a:off x="4773907" y="1506315"/>
            <a:ext cx="274293" cy="4847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5C4CA5C-3CBE-44D3-A7E3-F54383901524}"/>
              </a:ext>
            </a:extLst>
          </p:cNvPr>
          <p:cNvCxnSpPr>
            <a:cxnSpLocks/>
          </p:cNvCxnSpPr>
          <p:nvPr/>
        </p:nvCxnSpPr>
        <p:spPr>
          <a:xfrm rot="10800000">
            <a:off x="3020864" y="1521833"/>
            <a:ext cx="274293" cy="4847"/>
          </a:xfrm>
          <a:prstGeom prst="bentConnector3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B30BFC-21CA-4B51-8B2E-0B7C2DFF1A16}"/>
              </a:ext>
            </a:extLst>
          </p:cNvPr>
          <p:cNvCxnSpPr>
            <a:cxnSpLocks/>
          </p:cNvCxnSpPr>
          <p:nvPr/>
        </p:nvCxnSpPr>
        <p:spPr>
          <a:xfrm>
            <a:off x="7452086" y="1527421"/>
            <a:ext cx="311336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6A298CE-8AD7-4FC3-A09B-7D708170488F}"/>
              </a:ext>
            </a:extLst>
          </p:cNvPr>
          <p:cNvCxnSpPr>
            <a:cxnSpLocks/>
          </p:cNvCxnSpPr>
          <p:nvPr/>
        </p:nvCxnSpPr>
        <p:spPr>
          <a:xfrm>
            <a:off x="9225211" y="1537464"/>
            <a:ext cx="311336" cy="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02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Akzidenz-Grotesk BQ Regular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Blake</dc:creator>
  <cp:lastModifiedBy>Diana Blake</cp:lastModifiedBy>
  <cp:revision>4</cp:revision>
  <dcterms:created xsi:type="dcterms:W3CDTF">2021-06-21T23:26:13Z</dcterms:created>
  <dcterms:modified xsi:type="dcterms:W3CDTF">2021-06-28T22:57:00Z</dcterms:modified>
</cp:coreProperties>
</file>